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80" r:id="rId3"/>
    <p:sldId id="281" r:id="rId4"/>
    <p:sldId id="278" r:id="rId5"/>
    <p:sldId id="282" r:id="rId6"/>
    <p:sldId id="283" r:id="rId7"/>
    <p:sldId id="271" r:id="rId8"/>
  </p:sldIdLst>
  <p:sldSz cx="12192000" cy="6858000"/>
  <p:notesSz cx="6810375" cy="9942513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151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-51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E1CE-3F1C-4762-9E86-67A463B040D3}" type="datetimeFigureOut">
              <a:rPr lang="tr-TR" smtClean="0"/>
              <a:pPr/>
              <a:t>1.11.2023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3B69-69CF-4514-B701-E838A383304E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792879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E1CE-3F1C-4762-9E86-67A463B040D3}" type="datetimeFigureOut">
              <a:rPr lang="tr-TR" smtClean="0"/>
              <a:pPr/>
              <a:t>1.11.2023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3B69-69CF-4514-B701-E838A383304E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900757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E1CE-3F1C-4762-9E86-67A463B040D3}" type="datetimeFigureOut">
              <a:rPr lang="tr-TR" smtClean="0"/>
              <a:pPr/>
              <a:t>1.11.2023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3B69-69CF-4514-B701-E838A383304E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378245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tr-TR" smtClean="0"/>
              <a:t>Asıl metin stillerini düzenlemek için tıklatın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E1CE-3F1C-4762-9E86-67A463B040D3}" type="datetimeFigureOut">
              <a:rPr lang="tr-TR" smtClean="0"/>
              <a:pPr/>
              <a:t>1.11.2023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3B69-69CF-4514-B701-E838A383304E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4233773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E1CE-3F1C-4762-9E86-67A463B040D3}" type="datetimeFigureOut">
              <a:rPr lang="tr-TR" smtClean="0"/>
              <a:pPr/>
              <a:t>1.11.2023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3B69-69CF-4514-B701-E838A383304E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6662054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üt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E1CE-3F1C-4762-9E86-67A463B040D3}" type="datetimeFigureOut">
              <a:rPr lang="tr-TR" smtClean="0"/>
              <a:pPr/>
              <a:t>1.11.2023</a:t>
            </a:fld>
            <a:endParaRPr lang="tr-T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3B69-69CF-4514-B701-E838A383304E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8694170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Resim Sütu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E1CE-3F1C-4762-9E86-67A463B040D3}" type="datetimeFigureOut">
              <a:rPr lang="tr-TR" smtClean="0"/>
              <a:pPr/>
              <a:t>1.11.2023</a:t>
            </a:fld>
            <a:endParaRPr lang="tr-T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3B69-69CF-4514-B701-E838A383304E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5619801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E1CE-3F1C-4762-9E86-67A463B040D3}" type="datetimeFigureOut">
              <a:rPr lang="tr-TR" smtClean="0"/>
              <a:pPr/>
              <a:t>1.11.2023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3B69-69CF-4514-B701-E838A383304E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40604830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E1CE-3F1C-4762-9E86-67A463B040D3}" type="datetimeFigureOut">
              <a:rPr lang="tr-TR" smtClean="0"/>
              <a:pPr/>
              <a:t>1.11.2023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3B69-69CF-4514-B701-E838A383304E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350688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E1CE-3F1C-4762-9E86-67A463B040D3}" type="datetimeFigureOut">
              <a:rPr lang="tr-TR" smtClean="0"/>
              <a:pPr/>
              <a:t>1.11.2023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3B69-69CF-4514-B701-E838A383304E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771056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E1CE-3F1C-4762-9E86-67A463B040D3}" type="datetimeFigureOut">
              <a:rPr lang="tr-TR" smtClean="0"/>
              <a:pPr/>
              <a:t>1.11.2023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3B69-69CF-4514-B701-E838A383304E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063404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E1CE-3F1C-4762-9E86-67A463B040D3}" type="datetimeFigureOut">
              <a:rPr lang="tr-TR" smtClean="0"/>
              <a:pPr/>
              <a:t>1.11.2023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3B69-69CF-4514-B701-E838A383304E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665360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E1CE-3F1C-4762-9E86-67A463B040D3}" type="datetimeFigureOut">
              <a:rPr lang="tr-TR" smtClean="0"/>
              <a:pPr/>
              <a:t>1.11.2023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3B69-69CF-4514-B701-E838A383304E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587905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E1CE-3F1C-4762-9E86-67A463B040D3}" type="datetimeFigureOut">
              <a:rPr lang="tr-TR" smtClean="0"/>
              <a:pPr/>
              <a:t>1.11.2023</a:t>
            </a:fld>
            <a:endParaRPr lang="tr-T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3B69-69CF-4514-B701-E838A383304E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505431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E1CE-3F1C-4762-9E86-67A463B040D3}" type="datetimeFigureOut">
              <a:rPr lang="tr-TR" smtClean="0"/>
              <a:pPr/>
              <a:t>1.11.2023</a:t>
            </a:fld>
            <a:endParaRPr lang="tr-T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3B69-69CF-4514-B701-E838A383304E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008212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E1CE-3F1C-4762-9E86-67A463B040D3}" type="datetimeFigureOut">
              <a:rPr lang="tr-TR" smtClean="0"/>
              <a:pPr/>
              <a:t>1.11.2023</a:t>
            </a:fld>
            <a:endParaRPr lang="tr-T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3B69-69CF-4514-B701-E838A383304E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1394831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E1CE-3F1C-4762-9E86-67A463B040D3}" type="datetimeFigureOut">
              <a:rPr lang="tr-TR" smtClean="0"/>
              <a:pPr/>
              <a:t>1.11.2023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93B69-69CF-4514-B701-E838A383304E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618942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0A34E1CE-3F1C-4762-9E86-67A463B040D3}" type="datetimeFigureOut">
              <a:rPr lang="tr-TR" smtClean="0"/>
              <a:pPr/>
              <a:t>1.11.2023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93B69-69CF-4514-B701-E838A383304E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40012443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/>
          <p:cNvSpPr>
            <a:spLocks noGrp="1"/>
          </p:cNvSpPr>
          <p:nvPr>
            <p:ph type="title"/>
          </p:nvPr>
        </p:nvSpPr>
        <p:spPr>
          <a:xfrm>
            <a:off x="646111" y="452718"/>
            <a:ext cx="9774598" cy="608331"/>
          </a:xfrm>
        </p:spPr>
        <p:txBody>
          <a:bodyPr/>
          <a:lstStyle/>
          <a:p>
            <a:pPr algn="ctr"/>
            <a:r>
              <a:rPr lang="tr-TR" sz="36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KAYSERİ BÜYÜKŞEHİR </a:t>
            </a:r>
            <a:r>
              <a:rPr lang="tr-TR" sz="36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BELEDİYESİ</a:t>
            </a:r>
            <a:endParaRPr lang="tr-TR" sz="360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2" name="İçerik Yer Tutucusu 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55686" y="2467301"/>
            <a:ext cx="2776285" cy="2773312"/>
          </a:xfrm>
        </p:spPr>
      </p:pic>
      <p:sp>
        <p:nvSpPr>
          <p:cNvPr id="18" name="Unvan 3"/>
          <p:cNvSpPr txBox="1">
            <a:spLocks/>
          </p:cNvSpPr>
          <p:nvPr/>
        </p:nvSpPr>
        <p:spPr>
          <a:xfrm>
            <a:off x="491706" y="5855619"/>
            <a:ext cx="10110158" cy="6083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r-TR" sz="36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ARSA</a:t>
            </a:r>
            <a:r>
              <a:rPr lang="tr-TR" sz="36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 </a:t>
            </a:r>
            <a:r>
              <a:rPr lang="tr-TR" sz="36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SATIŞ İHALESİ</a:t>
            </a:r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25" r="16061" b="14870"/>
          <a:stretch/>
        </p:blipFill>
        <p:spPr>
          <a:xfrm>
            <a:off x="-939956" y="1264730"/>
            <a:ext cx="13505746" cy="2683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Metin Yer Tutucusu 30"/>
          <p:cNvSpPr txBox="1">
            <a:spLocks/>
          </p:cNvSpPr>
          <p:nvPr/>
        </p:nvSpPr>
        <p:spPr>
          <a:xfrm>
            <a:off x="10339886" y="701361"/>
            <a:ext cx="865828" cy="56337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tr-TR" sz="15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2023</a:t>
            </a:r>
            <a:endParaRPr lang="tr-TR" sz="1500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178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Metin Yer Tutucusu 30"/>
          <p:cNvSpPr>
            <a:spLocks noGrp="1"/>
          </p:cNvSpPr>
          <p:nvPr>
            <p:ph type="body" sz="half" idx="19"/>
          </p:nvPr>
        </p:nvSpPr>
        <p:spPr>
          <a:xfrm>
            <a:off x="10374391" y="573864"/>
            <a:ext cx="814069" cy="563370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endParaRPr lang="tr-TR" sz="1200" b="1" dirty="0" smtClean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itchFamily="34" charset="0"/>
              <a:ea typeface="Open Sans" pitchFamily="34" charset="0"/>
              <a:cs typeface="Open Sans" pitchFamily="34" charset="0"/>
            </a:endParaRPr>
          </a:p>
          <a:p>
            <a:pPr algn="ctr">
              <a:spcBef>
                <a:spcPts val="0"/>
              </a:spcBef>
            </a:pPr>
            <a:r>
              <a:rPr lang="tr-TR" sz="1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2023</a:t>
            </a:r>
            <a:endParaRPr lang="tr-TR" sz="20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4" name="Unvan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KAYSERİ BÜYÜKŞEHİR BELEDİYESİ</a:t>
            </a:r>
            <a:b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</a:br>
            <a:r>
              <a:rPr lang="tr-TR" sz="18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KÜÇÜK SANAYİ ALANI PARSELLERİ</a:t>
            </a:r>
            <a:endParaRPr lang="tr-TR" sz="1800" b="1" dirty="0">
              <a:ln w="12700">
                <a:solidFill>
                  <a:schemeClr val="bg1"/>
                </a:solidFill>
                <a:prstDash val="solid"/>
              </a:ln>
              <a:solidFill>
                <a:schemeClr val="tx1">
                  <a:lumMod val="95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35" name="Resim Yer Tutucusu 34"/>
          <p:cNvPicPr>
            <a:picLocks noGrp="1" noChangeAspect="1"/>
          </p:cNvPicPr>
          <p:nvPr>
            <p:ph type="pic" idx="2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618" b="7504"/>
          <a:stretch/>
        </p:blipFill>
        <p:spPr>
          <a:xfrm>
            <a:off x="985614" y="1288868"/>
            <a:ext cx="10082075" cy="5338355"/>
          </a:xfrm>
        </p:spPr>
      </p:pic>
      <p:pic>
        <p:nvPicPr>
          <p:cNvPr id="9" name="İçerik Yer Tutucusu 16"/>
          <p:cNvPicPr>
            <a:picLocks noGrp="1" noChangeAspect="1"/>
          </p:cNvPicPr>
          <p:nvPr>
            <p:ph type="pic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94964" y="43457"/>
            <a:ext cx="572725" cy="572111"/>
          </a:xfrm>
        </p:spPr>
      </p:pic>
    </p:spTree>
    <p:extLst>
      <p:ext uri="{BB962C8B-B14F-4D97-AF65-F5344CB8AC3E}">
        <p14:creationId xmlns:p14="http://schemas.microsoft.com/office/powerpoint/2010/main" xmlns="" val="254198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Metin Yer Tutucusu 30"/>
          <p:cNvSpPr>
            <a:spLocks noGrp="1"/>
          </p:cNvSpPr>
          <p:nvPr>
            <p:ph type="body" sz="half" idx="19"/>
          </p:nvPr>
        </p:nvSpPr>
        <p:spPr>
          <a:xfrm>
            <a:off x="10374391" y="573864"/>
            <a:ext cx="814069" cy="563370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tr-TR" sz="1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SIRA NO</a:t>
            </a:r>
          </a:p>
          <a:p>
            <a:pPr algn="ctr">
              <a:spcBef>
                <a:spcPts val="0"/>
              </a:spcBef>
            </a:pPr>
            <a:r>
              <a:rPr lang="tr-TR" sz="2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tr-TR" sz="20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4" name="Unvan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KAYSERİ BÜYÜKŞEHİR BELEDİYESİ</a:t>
            </a:r>
            <a:b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</a:br>
            <a:r>
              <a:rPr lang="tr-TR" sz="18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Melikgazi </a:t>
            </a:r>
            <a: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İlçesi, </a:t>
            </a:r>
            <a:r>
              <a:rPr lang="tr-TR" sz="18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Yeşilyurt Mahallesi</a:t>
            </a:r>
            <a: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, </a:t>
            </a:r>
            <a:r>
              <a:rPr lang="tr-TR" sz="18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16742 </a:t>
            </a:r>
            <a: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ada, 2</a:t>
            </a:r>
            <a:r>
              <a:rPr lang="tr-TR" sz="18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 </a:t>
            </a:r>
            <a: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parsel</a:t>
            </a:r>
          </a:p>
        </p:txBody>
      </p:sp>
      <p:pic>
        <p:nvPicPr>
          <p:cNvPr id="35" name="Resim Yer Tutucusu 34"/>
          <p:cNvPicPr>
            <a:picLocks noGrp="1" noChangeAspect="1"/>
          </p:cNvPicPr>
          <p:nvPr>
            <p:ph type="pic" idx="2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765" b="7450"/>
          <a:stretch/>
        </p:blipFill>
        <p:spPr>
          <a:xfrm>
            <a:off x="1071155" y="1152984"/>
            <a:ext cx="9423810" cy="5450120"/>
          </a:xfrm>
        </p:spPr>
      </p:pic>
      <p:pic>
        <p:nvPicPr>
          <p:cNvPr id="9" name="İçerik Yer Tutucusu 16"/>
          <p:cNvPicPr>
            <a:picLocks noGrp="1" noChangeAspect="1"/>
          </p:cNvPicPr>
          <p:nvPr>
            <p:ph type="pic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94964" y="43457"/>
            <a:ext cx="572725" cy="572111"/>
          </a:xfrm>
        </p:spPr>
      </p:pic>
    </p:spTree>
    <p:extLst>
      <p:ext uri="{BB962C8B-B14F-4D97-AF65-F5344CB8AC3E}">
        <p14:creationId xmlns:p14="http://schemas.microsoft.com/office/powerpoint/2010/main" xmlns="" val="2874681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KAYSERİ BÜYÜKŞEHİR BELEDİYESİ</a:t>
            </a:r>
            <a:b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</a:br>
            <a: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Melikgazi İlçesi, Yeşilyurt Mahallesi, </a:t>
            </a:r>
            <a:r>
              <a:rPr lang="tr-TR" sz="18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16742 </a:t>
            </a:r>
            <a: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ada, </a:t>
            </a:r>
            <a:r>
              <a:rPr lang="tr-TR" sz="18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2 </a:t>
            </a:r>
            <a: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parsel</a:t>
            </a:r>
          </a:p>
        </p:txBody>
      </p:sp>
      <p:pic>
        <p:nvPicPr>
          <p:cNvPr id="17" name="İçerik Yer Tutucusu 16"/>
          <p:cNvPicPr>
            <a:picLocks noGrp="1" noChangeAspect="1"/>
          </p:cNvPicPr>
          <p:nvPr>
            <p:ph type="pic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94964" y="43457"/>
            <a:ext cx="572725" cy="572111"/>
          </a:xfrm>
        </p:spPr>
      </p:pic>
      <p:pic>
        <p:nvPicPr>
          <p:cNvPr id="36" name="Resim Yer Tutucusu 35"/>
          <p:cNvPicPr>
            <a:picLocks noGrp="1" noChangeAspect="1"/>
          </p:cNvPicPr>
          <p:nvPr>
            <p:ph type="pic" idx="2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607" y="1281466"/>
            <a:ext cx="3108816" cy="4396325"/>
          </a:xfrm>
        </p:spPr>
      </p:pic>
      <p:sp>
        <p:nvSpPr>
          <p:cNvPr id="31" name="Metin Yer Tutucusu 30"/>
          <p:cNvSpPr>
            <a:spLocks noGrp="1"/>
          </p:cNvSpPr>
          <p:nvPr>
            <p:ph type="body" sz="half" idx="19"/>
          </p:nvPr>
        </p:nvSpPr>
        <p:spPr>
          <a:xfrm>
            <a:off x="852489" y="5774249"/>
            <a:ext cx="2855368" cy="659189"/>
          </a:xfrm>
        </p:spPr>
        <p:txBody>
          <a:bodyPr>
            <a:noAutofit/>
          </a:bodyPr>
          <a:lstStyle/>
          <a:p>
            <a:pPr algn="ctr"/>
            <a:r>
              <a:rPr lang="tr-TR" sz="1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MELİKGAZİ İLÇESİ</a:t>
            </a:r>
            <a:endParaRPr lang="tr-TR" sz="12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Open Sans" pitchFamily="34" charset="0"/>
              <a:cs typeface="Times New Roman" panose="02020603050405020304" pitchFamily="18" charset="0"/>
            </a:endParaRPr>
          </a:p>
          <a:p>
            <a:pPr algn="ctr"/>
            <a:r>
              <a:rPr lang="tr-TR" sz="1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YEŞİLYURT MAHALLESİ</a:t>
            </a:r>
            <a:endParaRPr lang="tr-TR" sz="12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Open Sans" pitchFamily="34" charset="0"/>
              <a:cs typeface="Times New Roman" panose="02020603050405020304" pitchFamily="18" charset="0"/>
            </a:endParaRPr>
          </a:p>
        </p:txBody>
      </p:sp>
      <p:pic>
        <p:nvPicPr>
          <p:cNvPr id="35" name="Resim Yer Tutucusu 34"/>
          <p:cNvPicPr>
            <a:picLocks noGrp="1" noChangeAspect="1"/>
          </p:cNvPicPr>
          <p:nvPr>
            <p:ph type="pic" idx="2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078"/>
          <a:stretch/>
        </p:blipFill>
        <p:spPr>
          <a:xfrm>
            <a:off x="3804073" y="1281465"/>
            <a:ext cx="6690891" cy="4396523"/>
          </a:xfrm>
        </p:spPr>
      </p:pic>
      <p:sp>
        <p:nvSpPr>
          <p:cNvPr id="37" name="Metin Yer Tutucusu 30"/>
          <p:cNvSpPr>
            <a:spLocks noGrp="1"/>
          </p:cNvSpPr>
          <p:nvPr>
            <p:ph type="body" sz="half" idx="19"/>
          </p:nvPr>
        </p:nvSpPr>
        <p:spPr>
          <a:xfrm>
            <a:off x="7159925" y="5774249"/>
            <a:ext cx="2576257" cy="8791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tr-T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Yüzölçümü : 586,47 </a:t>
            </a:r>
            <a:r>
              <a:rPr lang="tr-T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m²</a:t>
            </a:r>
            <a:endParaRPr lang="tr-TR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Open Sans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tr-T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İnşaat Alanı : 973,54 m² </a:t>
            </a:r>
          </a:p>
          <a:p>
            <a:pPr>
              <a:spcBef>
                <a:spcPts val="0"/>
              </a:spcBef>
            </a:pPr>
            <a:r>
              <a:rPr lang="tr-T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E: 1.66</a:t>
            </a:r>
          </a:p>
          <a:p>
            <a:pPr>
              <a:spcBef>
                <a:spcPts val="0"/>
              </a:spcBef>
            </a:pPr>
            <a:endParaRPr lang="tr-TR" sz="1200" dirty="0">
              <a:solidFill>
                <a:schemeClr val="tx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Metin Yer Tutucusu 30"/>
          <p:cNvSpPr>
            <a:spLocks noGrp="1"/>
          </p:cNvSpPr>
          <p:nvPr>
            <p:ph type="body" sz="half" idx="19"/>
          </p:nvPr>
        </p:nvSpPr>
        <p:spPr>
          <a:xfrm>
            <a:off x="10374391" y="573864"/>
            <a:ext cx="814069" cy="563370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tr-TR" sz="1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SIRA NO</a:t>
            </a:r>
          </a:p>
          <a:p>
            <a:pPr algn="ctr">
              <a:spcBef>
                <a:spcPts val="0"/>
              </a:spcBef>
            </a:pPr>
            <a:r>
              <a:rPr lang="tr-TR" sz="2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tr-TR" sz="20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11" name="Metin Yer Tutucusu 30"/>
          <p:cNvSpPr>
            <a:spLocks noGrp="1"/>
          </p:cNvSpPr>
          <p:nvPr>
            <p:ph type="body" sz="half" idx="19"/>
          </p:nvPr>
        </p:nvSpPr>
        <p:spPr>
          <a:xfrm>
            <a:off x="3851606" y="5773696"/>
            <a:ext cx="3058152" cy="747874"/>
          </a:xfrm>
        </p:spPr>
        <p:txBody>
          <a:bodyPr>
            <a:noAutofit/>
          </a:bodyPr>
          <a:lstStyle/>
          <a:p>
            <a:pPr algn="ctr"/>
            <a:r>
              <a:rPr lang="tr-TR" sz="1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16742 ADA 2 PARSEL</a:t>
            </a:r>
            <a:endParaRPr lang="tr-TR" sz="12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Open Sans" pitchFamily="34" charset="0"/>
              <a:cs typeface="Times New Roman" panose="02020603050405020304" pitchFamily="18" charset="0"/>
            </a:endParaRPr>
          </a:p>
          <a:p>
            <a:pPr algn="ctr"/>
            <a:r>
              <a:rPr lang="tr-TR" sz="1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KÜÇÜK SANAYİ ALANI</a:t>
            </a:r>
            <a:endParaRPr lang="tr-TR" sz="12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Open Sans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237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Metin Yer Tutucusu 30"/>
          <p:cNvSpPr>
            <a:spLocks noGrp="1"/>
          </p:cNvSpPr>
          <p:nvPr>
            <p:ph type="body" sz="half" idx="19"/>
          </p:nvPr>
        </p:nvSpPr>
        <p:spPr>
          <a:xfrm>
            <a:off x="10374391" y="573864"/>
            <a:ext cx="814069" cy="563370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tr-TR" sz="1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SIRA NO</a:t>
            </a:r>
          </a:p>
          <a:p>
            <a:pPr algn="ctr">
              <a:spcBef>
                <a:spcPts val="0"/>
              </a:spcBef>
            </a:pPr>
            <a:r>
              <a:rPr lang="tr-TR" sz="2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tr-TR" sz="20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4" name="Unvan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KAYSERİ BÜYÜKŞEHİR BELEDİYESİ</a:t>
            </a:r>
            <a:b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</a:br>
            <a:r>
              <a:rPr lang="tr-TR" sz="18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Melikgazi </a:t>
            </a:r>
            <a: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İlçesi, </a:t>
            </a:r>
            <a:r>
              <a:rPr lang="tr-TR" sz="18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Yeşilyurt Mahallesi</a:t>
            </a:r>
            <a: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, </a:t>
            </a:r>
            <a:r>
              <a:rPr lang="tr-TR" sz="18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16742 </a:t>
            </a:r>
            <a: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ada, </a:t>
            </a:r>
            <a:r>
              <a:rPr lang="tr-TR" sz="18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1 </a:t>
            </a:r>
            <a: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parsel</a:t>
            </a:r>
          </a:p>
        </p:txBody>
      </p:sp>
      <p:pic>
        <p:nvPicPr>
          <p:cNvPr id="35" name="Resim Yer Tutucusu 34"/>
          <p:cNvPicPr>
            <a:picLocks noGrp="1" noChangeAspect="1"/>
          </p:cNvPicPr>
          <p:nvPr>
            <p:ph type="pic" idx="2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144" b="15376"/>
          <a:stretch/>
        </p:blipFill>
        <p:spPr>
          <a:xfrm>
            <a:off x="1010194" y="1201783"/>
            <a:ext cx="9484771" cy="5397870"/>
          </a:xfrm>
        </p:spPr>
      </p:pic>
      <p:pic>
        <p:nvPicPr>
          <p:cNvPr id="9" name="İçerik Yer Tutucusu 16"/>
          <p:cNvPicPr>
            <a:picLocks noGrp="1" noChangeAspect="1"/>
          </p:cNvPicPr>
          <p:nvPr>
            <p:ph type="pic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94964" y="43457"/>
            <a:ext cx="572725" cy="572111"/>
          </a:xfrm>
        </p:spPr>
      </p:pic>
    </p:spTree>
    <p:extLst>
      <p:ext uri="{BB962C8B-B14F-4D97-AF65-F5344CB8AC3E}">
        <p14:creationId xmlns:p14="http://schemas.microsoft.com/office/powerpoint/2010/main" xmlns="" val="4252357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KAYSERİ BÜYÜKŞEHİR BELEDİYESİ</a:t>
            </a:r>
            <a:b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</a:br>
            <a: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Melikgazi İlçesi, Yeşilyurt Mahallesi, </a:t>
            </a:r>
            <a:r>
              <a:rPr lang="tr-TR" sz="18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16742 </a:t>
            </a:r>
            <a: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ada, 1</a:t>
            </a:r>
            <a:r>
              <a:rPr lang="tr-TR" sz="18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 </a:t>
            </a:r>
            <a:r>
              <a:rPr lang="tr-TR" sz="18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95000"/>
                  </a:schemeClr>
                </a:solidFill>
                <a:latin typeface="Bookman Old Style" pitchFamily="18" charset="0"/>
              </a:rPr>
              <a:t>parsel</a:t>
            </a:r>
          </a:p>
        </p:txBody>
      </p:sp>
      <p:pic>
        <p:nvPicPr>
          <p:cNvPr id="17" name="İçerik Yer Tutucusu 16"/>
          <p:cNvPicPr>
            <a:picLocks noGrp="1" noChangeAspect="1"/>
          </p:cNvPicPr>
          <p:nvPr>
            <p:ph type="pic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94964" y="43457"/>
            <a:ext cx="572725" cy="572111"/>
          </a:xfrm>
        </p:spPr>
      </p:pic>
      <p:pic>
        <p:nvPicPr>
          <p:cNvPr id="36" name="Resim Yer Tutucusu 35"/>
          <p:cNvPicPr>
            <a:picLocks noGrp="1" noChangeAspect="1"/>
          </p:cNvPicPr>
          <p:nvPr>
            <p:ph type="pic" idx="2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607" y="1281466"/>
            <a:ext cx="3108816" cy="4396325"/>
          </a:xfrm>
        </p:spPr>
      </p:pic>
      <p:sp>
        <p:nvSpPr>
          <p:cNvPr id="31" name="Metin Yer Tutucusu 30"/>
          <p:cNvSpPr>
            <a:spLocks noGrp="1"/>
          </p:cNvSpPr>
          <p:nvPr>
            <p:ph type="body" sz="half" idx="19"/>
          </p:nvPr>
        </p:nvSpPr>
        <p:spPr>
          <a:xfrm>
            <a:off x="852489" y="5774249"/>
            <a:ext cx="2855368" cy="659189"/>
          </a:xfrm>
        </p:spPr>
        <p:txBody>
          <a:bodyPr>
            <a:noAutofit/>
          </a:bodyPr>
          <a:lstStyle/>
          <a:p>
            <a:pPr algn="ctr"/>
            <a:r>
              <a:rPr lang="tr-TR" sz="1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MELİKGAZİ İLÇESİ</a:t>
            </a:r>
            <a:endParaRPr lang="tr-TR" sz="12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Open Sans" pitchFamily="34" charset="0"/>
              <a:cs typeface="Times New Roman" panose="02020603050405020304" pitchFamily="18" charset="0"/>
            </a:endParaRPr>
          </a:p>
          <a:p>
            <a:pPr algn="ctr"/>
            <a:r>
              <a:rPr lang="tr-TR" sz="1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YEŞİLYURT MAHALLESİ</a:t>
            </a:r>
            <a:endParaRPr lang="tr-TR" sz="12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Open Sans" pitchFamily="34" charset="0"/>
              <a:cs typeface="Times New Roman" panose="02020603050405020304" pitchFamily="18" charset="0"/>
            </a:endParaRPr>
          </a:p>
        </p:txBody>
      </p:sp>
      <p:pic>
        <p:nvPicPr>
          <p:cNvPr id="35" name="Resim Yer Tutucusu 34"/>
          <p:cNvPicPr>
            <a:picLocks noGrp="1" noChangeAspect="1"/>
          </p:cNvPicPr>
          <p:nvPr>
            <p:ph type="pic" idx="2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740"/>
          <a:stretch/>
        </p:blipFill>
        <p:spPr>
          <a:xfrm>
            <a:off x="3899043" y="1281269"/>
            <a:ext cx="6595921" cy="4396522"/>
          </a:xfrm>
        </p:spPr>
      </p:pic>
      <p:sp>
        <p:nvSpPr>
          <p:cNvPr id="37" name="Metin Yer Tutucusu 30"/>
          <p:cNvSpPr>
            <a:spLocks noGrp="1"/>
          </p:cNvSpPr>
          <p:nvPr>
            <p:ph type="body" sz="half" idx="19"/>
          </p:nvPr>
        </p:nvSpPr>
        <p:spPr>
          <a:xfrm>
            <a:off x="7159925" y="5774249"/>
            <a:ext cx="2576257" cy="8791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tr-T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Yüzölçümü : 533,31 </a:t>
            </a:r>
            <a:r>
              <a:rPr lang="tr-T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m²</a:t>
            </a:r>
            <a:endParaRPr lang="tr-TR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Open Sans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tr-T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İnşaat Alanı : 885,29 m² </a:t>
            </a:r>
          </a:p>
          <a:p>
            <a:pPr>
              <a:spcBef>
                <a:spcPts val="0"/>
              </a:spcBef>
            </a:pPr>
            <a:r>
              <a:rPr lang="tr-T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E: 1.66</a:t>
            </a:r>
          </a:p>
          <a:p>
            <a:pPr>
              <a:spcBef>
                <a:spcPts val="0"/>
              </a:spcBef>
            </a:pPr>
            <a:endParaRPr lang="tr-TR" sz="1200" dirty="0">
              <a:solidFill>
                <a:schemeClr val="tx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Metin Yer Tutucusu 30"/>
          <p:cNvSpPr>
            <a:spLocks noGrp="1"/>
          </p:cNvSpPr>
          <p:nvPr>
            <p:ph type="body" sz="half" idx="19"/>
          </p:nvPr>
        </p:nvSpPr>
        <p:spPr>
          <a:xfrm>
            <a:off x="10374391" y="573864"/>
            <a:ext cx="814069" cy="563370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tr-TR" sz="1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SIRA NO</a:t>
            </a:r>
          </a:p>
          <a:p>
            <a:pPr algn="ctr">
              <a:spcBef>
                <a:spcPts val="0"/>
              </a:spcBef>
            </a:pPr>
            <a:r>
              <a:rPr lang="tr-TR" sz="20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tr-TR" sz="20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11" name="Metin Yer Tutucusu 30"/>
          <p:cNvSpPr>
            <a:spLocks noGrp="1"/>
          </p:cNvSpPr>
          <p:nvPr>
            <p:ph type="body" sz="half" idx="19"/>
          </p:nvPr>
        </p:nvSpPr>
        <p:spPr>
          <a:xfrm>
            <a:off x="3851606" y="5773696"/>
            <a:ext cx="3058152" cy="747874"/>
          </a:xfrm>
        </p:spPr>
        <p:txBody>
          <a:bodyPr>
            <a:noAutofit/>
          </a:bodyPr>
          <a:lstStyle/>
          <a:p>
            <a:pPr algn="ctr"/>
            <a:r>
              <a:rPr lang="tr-TR" sz="1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16742 ADA </a:t>
            </a:r>
            <a:r>
              <a:rPr lang="tr-TR" sz="1200" b="1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1</a:t>
            </a:r>
            <a:r>
              <a:rPr lang="tr-TR" sz="1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 PARSEL</a:t>
            </a:r>
            <a:endParaRPr lang="tr-TR" sz="12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Open Sans" pitchFamily="34" charset="0"/>
              <a:cs typeface="Times New Roman" panose="02020603050405020304" pitchFamily="18" charset="0"/>
            </a:endParaRPr>
          </a:p>
          <a:p>
            <a:pPr algn="ctr"/>
            <a:r>
              <a:rPr lang="tr-TR" sz="1200" b="1" dirty="0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Open Sans" pitchFamily="34" charset="0"/>
                <a:cs typeface="Times New Roman" panose="02020603050405020304" pitchFamily="18" charset="0"/>
              </a:rPr>
              <a:t>KÜÇÜK SANAYİ ALANI</a:t>
            </a:r>
            <a:endParaRPr lang="tr-TR" sz="1200" b="1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Open Sans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820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İçerik Yer Tutucusu 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55686" y="2467301"/>
            <a:ext cx="2776285" cy="2773312"/>
          </a:xfrm>
        </p:spPr>
      </p:pic>
      <p:pic>
        <p:nvPicPr>
          <p:cNvPr id="5" name="İçerik Yer Tutucusu 4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25" r="16061" b="14870"/>
          <a:stretch/>
        </p:blipFill>
        <p:spPr>
          <a:xfrm>
            <a:off x="-939956" y="1264730"/>
            <a:ext cx="13505746" cy="2683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Metin Yer Tutucusu 30"/>
          <p:cNvSpPr txBox="1">
            <a:spLocks/>
          </p:cNvSpPr>
          <p:nvPr/>
        </p:nvSpPr>
        <p:spPr>
          <a:xfrm>
            <a:off x="10339886" y="701361"/>
            <a:ext cx="865828" cy="56337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tr-TR" sz="1500" b="1" smtClean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itchFamily="34" charset="0"/>
                <a:ea typeface="Open Sans" pitchFamily="34" charset="0"/>
                <a:cs typeface="Open Sans" pitchFamily="34" charset="0"/>
              </a:rPr>
              <a:t>2023</a:t>
            </a:r>
            <a:endParaRPr lang="tr-TR" sz="1500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344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İyon">
  <a:themeElements>
    <a:clrScheme name="İy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İy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İy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1229</TotalTime>
  <Words>82</Words>
  <Application>Microsoft Office PowerPoint</Application>
  <PresentationFormat>Özel</PresentationFormat>
  <Paragraphs>33</Paragraphs>
  <Slides>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7</vt:i4>
      </vt:variant>
    </vt:vector>
  </HeadingPairs>
  <TitlesOfParts>
    <vt:vector size="8" baseType="lpstr">
      <vt:lpstr>İyon</vt:lpstr>
      <vt:lpstr>KAYSERİ BÜYÜKŞEHİR BELEDİYESİ</vt:lpstr>
      <vt:lpstr>KAYSERİ BÜYÜKŞEHİR BELEDİYESİ KÜÇÜK SANAYİ ALANI PARSELLERİ</vt:lpstr>
      <vt:lpstr>KAYSERİ BÜYÜKŞEHİR BELEDİYESİ Melikgazi İlçesi, Yeşilyurt Mahallesi, 16742 ada, 2 parsel</vt:lpstr>
      <vt:lpstr>KAYSERİ BÜYÜKŞEHİR BELEDİYESİ Melikgazi İlçesi, Yeşilyurt Mahallesi, 16742 ada, 2 parsel</vt:lpstr>
      <vt:lpstr>KAYSERİ BÜYÜKŞEHİR BELEDİYESİ Melikgazi İlçesi, Yeşilyurt Mahallesi, 16742 ada, 1 parsel</vt:lpstr>
      <vt:lpstr>KAYSERİ BÜYÜKŞEHİR BELEDİYESİ Melikgazi İlçesi, Yeşilyurt Mahallesi, 16742 ada, 1 parsel</vt:lpstr>
      <vt:lpstr>Slayt 7</vt:lpstr>
    </vt:vector>
  </TitlesOfParts>
  <Company>Kayseri Belediyesi Başkanlığı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KAYSERİ BÜYÜKŞEHİR BELEDİYESİ</dc:title>
  <dc:creator>Mehmet Bircan</dc:creator>
  <cp:lastModifiedBy>Kürşat Aslan</cp:lastModifiedBy>
  <cp:revision>85</cp:revision>
  <dcterms:created xsi:type="dcterms:W3CDTF">2022-01-05T11:23:40Z</dcterms:created>
  <dcterms:modified xsi:type="dcterms:W3CDTF">2023-11-01T07:52:11Z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bjDocumentLabelXML">
    <vt:lpwstr>&lt;?xml version="1.0" encoding="us-ascii"?&gt;&lt;sisl xmlns:xsd="http://www.w3.org/2001/XMLSchema" xmlns:xsi="http://www.w3.org/2001/XMLSchema-instance" sislVersion="0" policy="06b88be1-581b-4ca2-b20f-13331b601e41" origin="userSelected" xmlns="http://www.boldonj</vt:lpwstr>
  </property>
  <property fmtid="{D5CDD505-2E9C-101B-9397-08002B2CF9AE}" pid="3" name="bjDocumentLabelXML-0">
    <vt:lpwstr>ames.com/2008/01/sie/internal/label"&gt;&lt;element uid="id_classification_unclassified" value="" &gt;&lt;/element&gt;&lt;/sisl&gt;</vt:lpwstr>
  </property>
  <property fmtid="{D5CDD505-2E9C-101B-9397-08002B2CF9AE}" pid="4" name="bjLabelRefreshRequired">
    <vt:lpwstr>FileClassifier</vt:lpwstr>
  </property>
</Properties>
</file>